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65" r:id="rId3"/>
    <p:sldId id="266" r:id="rId4"/>
    <p:sldId id="257" r:id="rId5"/>
    <p:sldId id="270" r:id="rId6"/>
    <p:sldId id="273" r:id="rId7"/>
    <p:sldId id="269" r:id="rId8"/>
    <p:sldId id="264" r:id="rId9"/>
    <p:sldId id="267" r:id="rId10"/>
    <p:sldId id="263" r:id="rId11"/>
    <p:sldId id="259" r:id="rId12"/>
    <p:sldId id="260" r:id="rId13"/>
    <p:sldId id="27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3721"/>
  </p:normalViewPr>
  <p:slideViewPr>
    <p:cSldViewPr snapToGrid="0">
      <p:cViewPr>
        <p:scale>
          <a:sx n="50" d="100"/>
          <a:sy n="50" d="100"/>
        </p:scale>
        <p:origin x="142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B5988-D70F-7542-8025-D74900842D43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B358F-778C-8D48-B06F-72A183A5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5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B358F-778C-8D48-B06F-72A183A5FA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B358F-778C-8D48-B06F-72A183A5FA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6BF6-49F7-A45F-637F-85EF8538E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85185-3BFF-008F-6325-DEC7A6968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73DA-9EF6-3607-FECC-3B01BD73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352B-0AE9-50B2-A9F9-D2062D4F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1420-E9A2-C446-2EA7-FF206976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3849-6B6C-6864-E148-DB53D96C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875FA-8BAC-7831-7C66-CE77AF731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99140-4361-0B59-5A0C-5EEDBEED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B081A-628B-35FA-AAC2-4E8C7DFF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7AE64-0781-3056-3313-8B5B48C2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3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146D6-67E4-7CE9-DDC6-E4CAD0CA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CA4EE-12A1-E973-3F72-9CD02F38C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A880-D729-23B2-047A-A9F42931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8EDF2-8BA3-133A-FC36-A3C6F55F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7B9CF-BA00-4C42-220F-3805C01C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9C04-EE05-E013-CE64-800F4474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62DAB-A76E-BBC2-D606-2815652B9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6C9DE-C012-5334-D87F-0CE413EF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3E10C-2564-70F1-F74D-83166F76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E096C-F892-33B7-D6BC-718843AC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8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1229-E251-08CA-8260-2B4F05D0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86722-D237-4B00-A087-08CF6F47E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8D184-337B-F3B6-FBD2-F22AF6F8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629A7-FB0D-6F2B-844E-FD2E023B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95D4-B6E3-306D-0374-A6A74735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8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CBCA-30B8-E8C8-B51B-1F297F34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42A12-F610-4F80-7A4A-559EC109F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F6C52-881A-CBD1-1649-1787CAE08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812D5-7021-3EA6-35DE-05472F3F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C1E82-0EBB-3201-2EB0-2F894CA7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A832C-8FFB-33AB-488B-0FA718F1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9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5A0D-FB03-753A-D995-2F08BD01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83130-ED4E-FE12-9118-0D45019F3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C9370-D2C8-FBD3-48D4-32F4EDD17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6D026-2D5C-4B4D-2A90-B5840A2A2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71D40-0D46-5D34-CE7D-704C51F9D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0D6DD-9315-EE26-C1DC-05DE77AC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06A26-723A-999D-F922-A53307F4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B134B-09B0-1E57-E49E-F119039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2475-A4EF-D3CD-CB5A-2B7F588E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67DE8-F833-F176-640A-1AB58213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2D535-D318-C0C8-B44C-7942DCFA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DA9F6-739F-2F56-3F7F-328AC97C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A218C-218A-02E1-77BD-7B2A0993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53BF5-213F-06D8-D652-7611522A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F9896-8DFC-0BBA-D3C1-21E64636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32B8-6DB4-2E53-0419-38F29270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AB457-AB6D-B97F-4779-B93C2C6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8C57E-46AD-2D7A-3296-39A31454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C0652-4C74-39BC-0CBF-1D5FF304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90FB1-B9B9-4EF9-513A-35670BE2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C6E23-2F20-DBD2-6BA6-FA075101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2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FF81-A0D0-5B54-5E1E-266FA5AC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75243-3017-BEDB-C145-FB466650B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44AB7-CCA5-871F-347A-706251728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4AFA0-1F2A-DFC1-6678-AE50BEBE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8EA9C-E606-CD4F-9A88-8DA27013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F272B-889B-3B1A-A0D9-E6A21865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E6ABE-2A53-0E81-AE81-65D4E229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440E5-41E9-1DD3-A3F7-1E4A64E9E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5CED1-8076-0D9B-43EB-FF15A4D97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6E4F4D-1422-CE46-9FE2-948383E3ACB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C499B-1314-BA7E-18E5-703AFBF19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47D39-56F2-D681-755C-83FB6EB3A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83E928-01FE-174B-95B4-E565B81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4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FC483061-1086-F8D7-B625-7782BCDF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954"/>
          <a:stretch/>
        </p:blipFill>
        <p:spPr>
          <a:xfrm>
            <a:off x="-152776" y="0"/>
            <a:ext cx="123447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8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FC483061-1086-F8D7-B625-7782BCDF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41" t="58769" r="50606" b="18772"/>
          <a:stretch/>
        </p:blipFill>
        <p:spPr>
          <a:xfrm>
            <a:off x="3176503" y="145428"/>
            <a:ext cx="5838993" cy="65671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5B0607-A54C-8C4A-326C-A5782271217C}"/>
              </a:ext>
            </a:extLst>
          </p:cNvPr>
          <p:cNvSpPr/>
          <p:nvPr/>
        </p:nvSpPr>
        <p:spPr>
          <a:xfrm>
            <a:off x="7734300" y="2057400"/>
            <a:ext cx="1281196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0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FC483061-1086-F8D7-B625-7782BCDF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54" t="65490" r="-1074" b="17867"/>
          <a:stretch/>
        </p:blipFill>
        <p:spPr>
          <a:xfrm>
            <a:off x="1102659" y="0"/>
            <a:ext cx="10434917" cy="68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FC483061-1086-F8D7-B625-7782BCDF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73" b="12842"/>
          <a:stretch/>
        </p:blipFill>
        <p:spPr>
          <a:xfrm>
            <a:off x="187724" y="2570464"/>
            <a:ext cx="12077428" cy="17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57C80-722B-1605-3AA7-97867D54E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06"/>
          <a:stretch/>
        </p:blipFill>
        <p:spPr>
          <a:xfrm>
            <a:off x="0" y="1292524"/>
            <a:ext cx="12126061" cy="42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8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A625C30A-C4F5-8A1E-F784-012A284B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35" y="0"/>
            <a:ext cx="2742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1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20168450-EC3C-7886-DD38-4B75AF4A9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90" r="50000" b="63435"/>
          <a:stretch/>
        </p:blipFill>
        <p:spPr>
          <a:xfrm>
            <a:off x="1491185" y="67962"/>
            <a:ext cx="9209630" cy="6851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2E2E87-5E9B-2000-61DF-EFE6F4469B7D}"/>
              </a:ext>
            </a:extLst>
          </p:cNvPr>
          <p:cNvSpPr/>
          <p:nvPr/>
        </p:nvSpPr>
        <p:spPr>
          <a:xfrm>
            <a:off x="7834184" y="0"/>
            <a:ext cx="3212757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20168450-EC3C-7886-DD38-4B75AF4A9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95" t="22469" b="61441"/>
          <a:stretch/>
        </p:blipFill>
        <p:spPr>
          <a:xfrm>
            <a:off x="2100649" y="23246"/>
            <a:ext cx="8562331" cy="683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8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FC483061-1086-F8D7-B625-7782BCDF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41" t="36142" r="42885" b="40773"/>
          <a:stretch/>
        </p:blipFill>
        <p:spPr>
          <a:xfrm>
            <a:off x="2662457" y="0"/>
            <a:ext cx="6867086" cy="6875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C0F8B0-62E0-E2B2-EB6C-0AA3F640E05E}"/>
              </a:ext>
            </a:extLst>
          </p:cNvPr>
          <p:cNvSpPr/>
          <p:nvPr/>
        </p:nvSpPr>
        <p:spPr>
          <a:xfrm>
            <a:off x="8748584" y="0"/>
            <a:ext cx="780959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E0C102-05C2-D3A9-F729-35B469A61262}"/>
              </a:ext>
            </a:extLst>
          </p:cNvPr>
          <p:cNvSpPr/>
          <p:nvPr/>
        </p:nvSpPr>
        <p:spPr>
          <a:xfrm>
            <a:off x="4329953" y="1425388"/>
            <a:ext cx="5199590" cy="523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263B9-A2A3-98A6-31D0-1177447635E4}"/>
              </a:ext>
            </a:extLst>
          </p:cNvPr>
          <p:cNvSpPr/>
          <p:nvPr/>
        </p:nvSpPr>
        <p:spPr>
          <a:xfrm>
            <a:off x="4854388" y="1581561"/>
            <a:ext cx="437311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purchase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$79 Membership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Paid 5 Levels</a:t>
            </a:r>
          </a:p>
        </p:txBody>
      </p:sp>
    </p:spTree>
    <p:extLst>
      <p:ext uri="{BB962C8B-B14F-4D97-AF65-F5344CB8AC3E}">
        <p14:creationId xmlns:p14="http://schemas.microsoft.com/office/powerpoint/2010/main" val="239048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FC483061-1086-F8D7-B625-7782BCDFB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41" t="36142" r="42885" b="40773"/>
          <a:stretch/>
        </p:blipFill>
        <p:spPr>
          <a:xfrm>
            <a:off x="2662457" y="0"/>
            <a:ext cx="6867086" cy="6875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C0F8B0-62E0-E2B2-EB6C-0AA3F640E05E}"/>
              </a:ext>
            </a:extLst>
          </p:cNvPr>
          <p:cNvSpPr/>
          <p:nvPr/>
        </p:nvSpPr>
        <p:spPr>
          <a:xfrm>
            <a:off x="8748584" y="0"/>
            <a:ext cx="780959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E0C102-05C2-D3A9-F729-35B469A61262}"/>
              </a:ext>
            </a:extLst>
          </p:cNvPr>
          <p:cNvSpPr/>
          <p:nvPr/>
        </p:nvSpPr>
        <p:spPr>
          <a:xfrm>
            <a:off x="5015753" y="1425388"/>
            <a:ext cx="4513790" cy="523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263B9-A2A3-98A6-31D0-1177447635E4}"/>
              </a:ext>
            </a:extLst>
          </p:cNvPr>
          <p:cNvSpPr/>
          <p:nvPr/>
        </p:nvSpPr>
        <p:spPr>
          <a:xfrm>
            <a:off x="5266982" y="1581561"/>
            <a:ext cx="573077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purchase 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$79 Membership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 2 people…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are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Star Qualified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(4 in enroller tree)</a:t>
            </a: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Paid 10 Levels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774F00-F66B-72E3-22A5-E2753441B788}"/>
              </a:ext>
            </a:extLst>
          </p:cNvPr>
          <p:cNvSpPr/>
          <p:nvPr/>
        </p:nvSpPr>
        <p:spPr>
          <a:xfrm>
            <a:off x="3718081" y="1425388"/>
            <a:ext cx="591670" cy="5230906"/>
          </a:xfrm>
          <a:prstGeom prst="rect">
            <a:avLst/>
          </a:prstGeom>
          <a:solidFill>
            <a:schemeClr val="bg1">
              <a:alpha val="661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FC483061-1086-F8D7-B625-7782BCDFB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41" t="36142" r="42885" b="40773"/>
          <a:stretch/>
        </p:blipFill>
        <p:spPr>
          <a:xfrm>
            <a:off x="2662457" y="0"/>
            <a:ext cx="6867086" cy="6875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C0F8B0-62E0-E2B2-EB6C-0AA3F640E05E}"/>
              </a:ext>
            </a:extLst>
          </p:cNvPr>
          <p:cNvSpPr/>
          <p:nvPr/>
        </p:nvSpPr>
        <p:spPr>
          <a:xfrm>
            <a:off x="8748584" y="0"/>
            <a:ext cx="780959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E0C102-05C2-D3A9-F729-35B469A61262}"/>
              </a:ext>
            </a:extLst>
          </p:cNvPr>
          <p:cNvSpPr/>
          <p:nvPr/>
        </p:nvSpPr>
        <p:spPr>
          <a:xfrm>
            <a:off x="5768912" y="1425388"/>
            <a:ext cx="4513790" cy="530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263B9-A2A3-98A6-31D0-1177447635E4}"/>
              </a:ext>
            </a:extLst>
          </p:cNvPr>
          <p:cNvSpPr/>
          <p:nvPr/>
        </p:nvSpPr>
        <p:spPr>
          <a:xfrm>
            <a:off x="5768912" y="1654277"/>
            <a:ext cx="642308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purchase 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$79 Membership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 2 people…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become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Star (2 enrollments each)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are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Star Qualified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(6 in enroller tree)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Paid 16 Levels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774F00-F66B-72E3-22A5-E2753441B788}"/>
              </a:ext>
            </a:extLst>
          </p:cNvPr>
          <p:cNvSpPr/>
          <p:nvPr/>
        </p:nvSpPr>
        <p:spPr>
          <a:xfrm>
            <a:off x="3718081" y="1425388"/>
            <a:ext cx="1297672" cy="5230906"/>
          </a:xfrm>
          <a:prstGeom prst="rect">
            <a:avLst/>
          </a:prstGeom>
          <a:solidFill>
            <a:schemeClr val="bg1">
              <a:alpha val="661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6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FC483061-1086-F8D7-B625-7782BCDF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41" t="36142" r="42885" b="40773"/>
          <a:stretch/>
        </p:blipFill>
        <p:spPr>
          <a:xfrm>
            <a:off x="2662457" y="0"/>
            <a:ext cx="6867086" cy="6875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C0F8B0-62E0-E2B2-EB6C-0AA3F640E05E}"/>
              </a:ext>
            </a:extLst>
          </p:cNvPr>
          <p:cNvSpPr/>
          <p:nvPr/>
        </p:nvSpPr>
        <p:spPr>
          <a:xfrm>
            <a:off x="8748584" y="0"/>
            <a:ext cx="780959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1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FC483061-1086-F8D7-B625-7782BCDF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63" t="38405" r="541" b="48193"/>
          <a:stretch/>
        </p:blipFill>
        <p:spPr>
          <a:xfrm>
            <a:off x="1552195" y="22162"/>
            <a:ext cx="9087610" cy="681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diagram&#10;&#10;Description automatically generated with medium confidence">
            <a:extLst>
              <a:ext uri="{FF2B5EF4-FFF2-40B4-BE49-F238E27FC236}">
                <a16:creationId xmlns:a16="http://schemas.microsoft.com/office/drawing/2014/main" id="{FC483061-1086-F8D7-B625-7782BCDF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63" t="51807" r="541" b="34792"/>
          <a:stretch/>
        </p:blipFill>
        <p:spPr>
          <a:xfrm>
            <a:off x="1584439" y="46338"/>
            <a:ext cx="9023122" cy="67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5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68</Words>
  <Application>Microsoft Macintosh PowerPoint</Application>
  <PresentationFormat>Widescreen</PresentationFormat>
  <Paragraphs>24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Hodges</dc:creator>
  <cp:lastModifiedBy>Liz Hodges</cp:lastModifiedBy>
  <cp:revision>3</cp:revision>
  <dcterms:created xsi:type="dcterms:W3CDTF">2024-03-29T16:11:20Z</dcterms:created>
  <dcterms:modified xsi:type="dcterms:W3CDTF">2024-03-29T18:07:38Z</dcterms:modified>
</cp:coreProperties>
</file>